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8" r:id="rId2"/>
    <p:sldId id="272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334"/>
    <p:restoredTop sz="94545"/>
  </p:normalViewPr>
  <p:slideViewPr>
    <p:cSldViewPr snapToGrid="0" snapToObjects="1">
      <p:cViewPr varScale="1">
        <p:scale>
          <a:sx n="106" d="100"/>
          <a:sy n="106" d="100"/>
        </p:scale>
        <p:origin x="1992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FCF44-26B7-A04E-B621-F577693AB14D}" type="datetimeFigureOut">
              <a:rPr lang="en-US" smtClean="0"/>
              <a:t>8/21/19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452C3-E839-4E4D-B0D9-9D4DC9BD4A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4302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FCF44-26B7-A04E-B621-F577693AB14D}" type="datetimeFigureOut">
              <a:rPr lang="en-US" smtClean="0"/>
              <a:t>8/21/19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452C3-E839-4E4D-B0D9-9D4DC9BD4A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1304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FCF44-26B7-A04E-B621-F577693AB14D}" type="datetimeFigureOut">
              <a:rPr lang="en-US" smtClean="0"/>
              <a:t>8/21/19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452C3-E839-4E4D-B0D9-9D4DC9BD4A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6648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FCF44-26B7-A04E-B621-F577693AB14D}" type="datetimeFigureOut">
              <a:rPr lang="en-US" smtClean="0"/>
              <a:t>8/21/19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452C3-E839-4E4D-B0D9-9D4DC9BD4A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0875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FCF44-26B7-A04E-B621-F577693AB14D}" type="datetimeFigureOut">
              <a:rPr lang="en-US" smtClean="0"/>
              <a:t>8/21/19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452C3-E839-4E4D-B0D9-9D4DC9BD4A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0046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FCF44-26B7-A04E-B621-F577693AB14D}" type="datetimeFigureOut">
              <a:rPr lang="en-US" smtClean="0"/>
              <a:t>8/21/19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452C3-E839-4E4D-B0D9-9D4DC9BD4A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1456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FCF44-26B7-A04E-B621-F577693AB14D}" type="datetimeFigureOut">
              <a:rPr lang="en-US" smtClean="0"/>
              <a:t>8/21/19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452C3-E839-4E4D-B0D9-9D4DC9BD4A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8345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FCF44-26B7-A04E-B621-F577693AB14D}" type="datetimeFigureOut">
              <a:rPr lang="en-US" smtClean="0"/>
              <a:t>8/21/19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452C3-E839-4E4D-B0D9-9D4DC9BD4A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5987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FCF44-26B7-A04E-B621-F577693AB14D}" type="datetimeFigureOut">
              <a:rPr lang="en-US" smtClean="0"/>
              <a:t>8/21/19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452C3-E839-4E4D-B0D9-9D4DC9BD4A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4102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FCF44-26B7-A04E-B621-F577693AB14D}" type="datetimeFigureOut">
              <a:rPr lang="en-US" smtClean="0"/>
              <a:t>8/21/19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452C3-E839-4E4D-B0D9-9D4DC9BD4A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4952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FCF44-26B7-A04E-B621-F577693AB14D}" type="datetimeFigureOut">
              <a:rPr lang="en-US" smtClean="0"/>
              <a:t>8/21/19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452C3-E839-4E4D-B0D9-9D4DC9BD4A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3916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9FCF44-26B7-A04E-B621-F577693AB14D}" type="datetimeFigureOut">
              <a:rPr lang="en-US" smtClean="0"/>
              <a:t>8/21/19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4452C3-E839-4E4D-B0D9-9D4DC9BD4A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0193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1687" y="1975028"/>
            <a:ext cx="4702853" cy="1639694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" name="Straight Connector 9"/>
          <p:cNvCxnSpPr/>
          <p:nvPr/>
        </p:nvCxnSpPr>
        <p:spPr>
          <a:xfrm flipV="1">
            <a:off x="1499415" y="6130882"/>
            <a:ext cx="6335388" cy="26471"/>
          </a:xfrm>
          <a:prstGeom prst="line">
            <a:avLst/>
          </a:prstGeom>
          <a:ln w="28575" cap="flat" cmpd="sng" algn="ctr">
            <a:solidFill>
              <a:srgbClr val="003057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1474363" y="669546"/>
            <a:ext cx="6335388" cy="26471"/>
          </a:xfrm>
          <a:prstGeom prst="line">
            <a:avLst/>
          </a:prstGeom>
          <a:ln w="28575" cap="flat" cmpd="sng" algn="ctr">
            <a:solidFill>
              <a:srgbClr val="003057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27225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Straight Connector 17"/>
          <p:cNvCxnSpPr/>
          <p:nvPr/>
        </p:nvCxnSpPr>
        <p:spPr>
          <a:xfrm>
            <a:off x="260122" y="6679749"/>
            <a:ext cx="2308874" cy="1588"/>
          </a:xfrm>
          <a:prstGeom prst="line">
            <a:avLst/>
          </a:prstGeom>
          <a:ln>
            <a:solidFill>
              <a:srgbClr val="003057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162" y="153983"/>
            <a:ext cx="2161363" cy="67243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541007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89AB3A9897D264EA71B64AA99A75A72" ma:contentTypeVersion="19" ma:contentTypeDescription="Create a new document." ma:contentTypeScope="" ma:versionID="bba2a42c1fc443be4ffbf389d6aabb73">
  <xsd:schema xmlns:xsd="http://www.w3.org/2001/XMLSchema" xmlns:xs="http://www.w3.org/2001/XMLSchema" xmlns:p="http://schemas.microsoft.com/office/2006/metadata/properties" xmlns:ns2="06f0a340-4479-427a-9bda-53f14a2ed7bc" xmlns:ns3="e92b5b94-654e-41ba-9b34-cab1995d7c25" targetNamespace="http://schemas.microsoft.com/office/2006/metadata/properties" ma:root="true" ma:fieldsID="fea7393d1c0777ae715c6d39afd4ae65" ns2:_="" ns3:_="">
    <xsd:import namespace="06f0a340-4479-427a-9bda-53f14a2ed7bc"/>
    <xsd:import namespace="e92b5b94-654e-41ba-9b34-cab1995d7c2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EventHashCode" minOccurs="0"/>
                <xsd:element ref="ns2:MediaServiceGenerationTim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f0a340-4479-427a-9bda-53f14a2ed7b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068c49df-c402-4da9-a978-45152ece1c9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2b5b94-654e-41ba-9b34-cab1995d7c25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fe158094-5b2f-4895-a346-e70a95c776a3}" ma:internalName="TaxCatchAll" ma:showField="CatchAllData" ma:web="e92b5b94-654e-41ba-9b34-cab1995d7c2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6f0a340-4479-427a-9bda-53f14a2ed7bc">
      <Terms xmlns="http://schemas.microsoft.com/office/infopath/2007/PartnerControls"/>
    </lcf76f155ced4ddcb4097134ff3c332f>
    <TaxCatchAll xmlns="e92b5b94-654e-41ba-9b34-cab1995d7c25" xsi:nil="true"/>
  </documentManagement>
</p:properties>
</file>

<file path=customXml/itemProps1.xml><?xml version="1.0" encoding="utf-8"?>
<ds:datastoreItem xmlns:ds="http://schemas.openxmlformats.org/officeDocument/2006/customXml" ds:itemID="{B6A5A00C-789C-4A8A-9DD2-6562C81600DC}"/>
</file>

<file path=customXml/itemProps2.xml><?xml version="1.0" encoding="utf-8"?>
<ds:datastoreItem xmlns:ds="http://schemas.openxmlformats.org/officeDocument/2006/customXml" ds:itemID="{E01D72BC-5A7D-42CB-8ED3-DF13B274AF4D}"/>
</file>

<file path=customXml/itemProps3.xml><?xml version="1.0" encoding="utf-8"?>
<ds:datastoreItem xmlns:ds="http://schemas.openxmlformats.org/officeDocument/2006/customXml" ds:itemID="{6226F0F4-81A3-48CA-A486-F460BDF5EED7}"/>
</file>

<file path=docProps/app.xml><?xml version="1.0" encoding="utf-8"?>
<Properties xmlns="http://schemas.openxmlformats.org/officeDocument/2006/extended-properties" xmlns:vt="http://schemas.openxmlformats.org/officeDocument/2006/docPropsVTypes">
  <TotalTime>5797</TotalTime>
  <Words>0</Words>
  <Application>Microsoft Macintosh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 McGinley</dc:creator>
  <cp:lastModifiedBy>Matt McGinley</cp:lastModifiedBy>
  <cp:revision>204</cp:revision>
  <cp:lastPrinted>2019-07-16T12:36:58Z</cp:lastPrinted>
  <dcterms:created xsi:type="dcterms:W3CDTF">2015-05-04T00:13:47Z</dcterms:created>
  <dcterms:modified xsi:type="dcterms:W3CDTF">2019-08-21T16:10:59Z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0x010100E89AB3A9897D264EA71B64AA99A75A72</vt:lpwstr>
  </property>
</Properties>
</file>